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5" r:id="rId3"/>
    <p:sldId id="294" r:id="rId4"/>
    <p:sldId id="323" r:id="rId5"/>
    <p:sldId id="319" r:id="rId6"/>
    <p:sldId id="321" r:id="rId7"/>
    <p:sldId id="322" r:id="rId8"/>
    <p:sldId id="324" r:id="rId9"/>
    <p:sldId id="325" r:id="rId10"/>
    <p:sldId id="326" r:id="rId11"/>
    <p:sldId id="308" r:id="rId12"/>
    <p:sldId id="311" r:id="rId13"/>
    <p:sldId id="312" r:id="rId14"/>
    <p:sldId id="316" r:id="rId15"/>
    <p:sldId id="317" r:id="rId16"/>
    <p:sldId id="313" r:id="rId17"/>
    <p:sldId id="315" r:id="rId18"/>
    <p:sldId id="314" r:id="rId19"/>
    <p:sldId id="318" r:id="rId20"/>
    <p:sldId id="26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22" autoAdjust="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2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3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8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AE: </a:t>
            </a:r>
            <a:r>
              <a:rPr lang="zh-CN" altLang="en-US" dirty="0" smtClean="0"/>
              <a:t>方面词提取</a:t>
            </a:r>
            <a:r>
              <a:rPr lang="en-US" altLang="zh-CN" dirty="0" smtClean="0"/>
              <a:t>, OE:</a:t>
            </a:r>
            <a:r>
              <a:rPr lang="zh-CN" altLang="en-US" dirty="0" smtClean="0"/>
              <a:t>情感词提取</a:t>
            </a:r>
            <a:r>
              <a:rPr lang="en-US" altLang="zh-CN" dirty="0" smtClean="0"/>
              <a:t>, SC:</a:t>
            </a:r>
            <a:r>
              <a:rPr lang="zh-CN" altLang="en-US" dirty="0" smtClean="0"/>
              <a:t>情感分类</a:t>
            </a:r>
            <a:r>
              <a:rPr lang="en-US" altLang="zh-CN" dirty="0" smtClean="0"/>
              <a:t>, AESC:</a:t>
            </a:r>
            <a:r>
              <a:rPr lang="zh-CN" altLang="en-US" dirty="0" smtClean="0"/>
              <a:t>方面词提取并分类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031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AOE:</a:t>
            </a:r>
            <a:r>
              <a:rPr lang="zh-CN" altLang="en-US" dirty="0" smtClean="0"/>
              <a:t>基于方面词的情感词提取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759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AESC:</a:t>
            </a:r>
            <a:r>
              <a:rPr lang="zh-CN" altLang="en-US" dirty="0" smtClean="0"/>
              <a:t>方面词提取并分类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12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2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54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0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方面词提取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OE: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观点词提取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SC: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情感分类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AESC: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方面词提取并分类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AOE: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基于方面词的情感分类</a:t>
            </a: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方面词和观点次提取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Triple: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方面词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观点次提取并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分类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Ambience: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环境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2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8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 denotes begin(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), I denotes inside(</a:t>
            </a:r>
            <a:r>
              <a:rPr lang="zh-CN" altLang="en-US" dirty="0" smtClean="0"/>
              <a:t>内部</a:t>
            </a:r>
            <a:r>
              <a:rPr lang="en-US" altLang="zh-CN" dirty="0" smtClean="0"/>
              <a:t>), E denotes end(</a:t>
            </a:r>
            <a:r>
              <a:rPr lang="zh-CN" altLang="en-US" dirty="0" smtClean="0"/>
              <a:t>结束</a:t>
            </a:r>
            <a:r>
              <a:rPr lang="en-US" altLang="zh-CN" dirty="0" smtClean="0"/>
              <a:t>), S denotes single(</a:t>
            </a:r>
            <a:r>
              <a:rPr lang="zh-CN" altLang="en-US" dirty="0" smtClean="0"/>
              <a:t>单独</a:t>
            </a:r>
            <a:r>
              <a:rPr lang="en-US" altLang="zh-CN" dirty="0" smtClean="0"/>
              <a:t>) and O denotes outside(</a:t>
            </a:r>
            <a:r>
              <a:rPr lang="zh-CN" altLang="en-US" dirty="0" smtClean="0"/>
              <a:t>外部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6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Sentiment Consistency (SC)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情感一致性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第一个双向</a:t>
            </a:r>
            <a:r>
              <a:rPr lang="en-US" altLang="zh-CN" dirty="0" smtClean="0"/>
              <a:t>LSTM</a:t>
            </a:r>
            <a:r>
              <a:rPr lang="zh-CN" altLang="en-US" dirty="0" smtClean="0"/>
              <a:t>是预测</a:t>
            </a:r>
            <a:r>
              <a:rPr lang="en-US" altLang="zh-CN" dirty="0" smtClean="0"/>
              <a:t>BIO,</a:t>
            </a:r>
            <a:r>
              <a:rPr lang="zh-CN" altLang="en-US" dirty="0" smtClean="0"/>
              <a:t>辅助</a:t>
            </a:r>
            <a:r>
              <a:rPr lang="en-US" altLang="zh-CN" dirty="0" smtClean="0"/>
              <a:t>TG(target guidance)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BG(boundary guidance)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Sentiment Consistency (SC)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W_tr</a:t>
            </a:r>
            <a:r>
              <a:rPr lang="zh-CN" altLang="en-US" dirty="0" smtClean="0"/>
              <a:t>是一个转换矩阵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9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9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1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278095" y="2730291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AAAI_2021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7192335" y="632497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4685" y="1336718"/>
            <a:ext cx="7542862" cy="13056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78897" y="5727891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 err="1" smtClean="0"/>
              <a:t>Github:None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6127" y="3298210"/>
            <a:ext cx="7354259" cy="176961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278897" y="5018132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AAAI_2020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6972"/>
            <a:ext cx="12129340" cy="32842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8" y="902400"/>
            <a:ext cx="2775731" cy="905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93" y="1808165"/>
            <a:ext cx="3085220" cy="9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99" y="3565759"/>
            <a:ext cx="5099560" cy="29596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28" y="647114"/>
            <a:ext cx="11052922" cy="19132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4" y="3565759"/>
            <a:ext cx="6527409" cy="29247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57339" y="2747801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AAAI_2021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8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6" y="1343752"/>
            <a:ext cx="11291205" cy="38902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39" y="5132088"/>
            <a:ext cx="4391025" cy="723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14" y="6066423"/>
            <a:ext cx="4438650" cy="628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184475"/>
            <a:ext cx="4362450" cy="619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6123573"/>
            <a:ext cx="4657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445663"/>
            <a:ext cx="11426502" cy="39368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379" y="5382525"/>
            <a:ext cx="3905250" cy="47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642" y="5897752"/>
            <a:ext cx="3438525" cy="40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179" y="6420396"/>
            <a:ext cx="39814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31" y="3360187"/>
            <a:ext cx="11125200" cy="2943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678" y="1445662"/>
            <a:ext cx="6638925" cy="1914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31" y="1445662"/>
            <a:ext cx="27336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3" y="3653154"/>
            <a:ext cx="11944817" cy="23603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738" y="1445662"/>
            <a:ext cx="6619875" cy="1990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58" y="1749308"/>
            <a:ext cx="36004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79" y="2257425"/>
            <a:ext cx="11306175" cy="4600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431" y="52343"/>
            <a:ext cx="6416585" cy="22149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11" y="655087"/>
            <a:ext cx="24193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28" y="1444558"/>
            <a:ext cx="26574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71" y="2210630"/>
            <a:ext cx="9451258" cy="31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9" y="1675857"/>
            <a:ext cx="12030891" cy="32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76" y="1586339"/>
            <a:ext cx="5935290" cy="48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1445662"/>
            <a:ext cx="6515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" y="3942724"/>
            <a:ext cx="11749088" cy="19342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01135" y="2977790"/>
            <a:ext cx="1788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AAAI_2020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39223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8" y="912346"/>
            <a:ext cx="3866189" cy="5945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653" y="4389078"/>
            <a:ext cx="981075" cy="400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89078"/>
            <a:ext cx="5943600" cy="457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653" y="4881233"/>
            <a:ext cx="6657975" cy="352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5404" y="5586288"/>
            <a:ext cx="3276600" cy="314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0" y="2991997"/>
            <a:ext cx="1905000" cy="342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1942" y="2991997"/>
            <a:ext cx="2066925" cy="361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1653" y="5505325"/>
            <a:ext cx="2547933" cy="3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4" y="1362229"/>
            <a:ext cx="6837322" cy="50374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678" y="914985"/>
            <a:ext cx="4429125" cy="704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603" y="1756197"/>
            <a:ext cx="4648200" cy="885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053" y="2685368"/>
            <a:ext cx="4476750" cy="381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980" y="3157062"/>
            <a:ext cx="3609975" cy="723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942" y="3881307"/>
            <a:ext cx="4210050" cy="495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987" y="4454282"/>
            <a:ext cx="5257800" cy="457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750" y="4996283"/>
            <a:ext cx="5429250" cy="39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8603" y="5423096"/>
            <a:ext cx="4524375" cy="8763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6703" y="6278372"/>
            <a:ext cx="4610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313"/>
            <a:ext cx="7120664" cy="4814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832" y="5127719"/>
            <a:ext cx="5067816" cy="4661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664" y="5891657"/>
            <a:ext cx="2144513" cy="485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798" y="5955365"/>
            <a:ext cx="2136455" cy="3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" y="2695344"/>
            <a:ext cx="12163926" cy="37508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" y="1445662"/>
            <a:ext cx="27336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55" y="2658796"/>
            <a:ext cx="11640890" cy="35246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6" y="1445662"/>
            <a:ext cx="3172485" cy="9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37253</TotalTime>
  <Words>222</Words>
  <Application>Microsoft Office PowerPoint</Application>
  <PresentationFormat>宽屏</PresentationFormat>
  <Paragraphs>69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1374</cp:revision>
  <dcterms:created xsi:type="dcterms:W3CDTF">2017-04-22T07:59:29Z</dcterms:created>
  <dcterms:modified xsi:type="dcterms:W3CDTF">2021-02-21T05:52:17Z</dcterms:modified>
</cp:coreProperties>
</file>